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7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Choisissez: tu ou vous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876800"/>
            <a:ext cx="1874946" cy="1881390"/>
          </a:xfrm>
          <a:prstGeom prst="rect">
            <a:avLst/>
          </a:prstGeom>
        </p:spPr>
      </p:pic>
      <p:pic>
        <p:nvPicPr>
          <p:cNvPr id="1026" name="Picture 2" descr="http://img.webmd.com/dtmcms/live/webmd/consumer_assets/site_images/articles/health_tools/baby_milestones_2_slideshow/getty_rf_photo_of_toddler_scribblin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5"/>
          <a:stretch/>
        </p:blipFill>
        <p:spPr bwMode="auto">
          <a:xfrm>
            <a:off x="233856" y="2360054"/>
            <a:ext cx="2670849" cy="222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bis.ca/sites/default/files/assets/main_images/iStock_000006048423XSmal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4"/>
          <a:stretch/>
        </p:blipFill>
        <p:spPr bwMode="auto">
          <a:xfrm>
            <a:off x="3200400" y="2365357"/>
            <a:ext cx="2782910" cy="225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310" y="4774964"/>
            <a:ext cx="3124554" cy="208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17" y="4774965"/>
            <a:ext cx="3065483" cy="208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http://a1.sphotos.ak.fbcdn.net/hphotos-ak-ash4/312797_2507171605214_1430783243_2890187_1175162035_n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" r="39002" b="28575"/>
          <a:stretch/>
        </p:blipFill>
        <p:spPr bwMode="auto">
          <a:xfrm>
            <a:off x="6546704" y="2103739"/>
            <a:ext cx="2174966" cy="254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6"/>
          <p:cNvSpPr txBox="1"/>
          <p:nvPr/>
        </p:nvSpPr>
        <p:spPr>
          <a:xfrm>
            <a:off x="233856" y="2365357"/>
            <a:ext cx="702972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3201889" y="3862252"/>
            <a:ext cx="702972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551850" y="2163814"/>
            <a:ext cx="702972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2631367" y="6042553"/>
            <a:ext cx="702972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4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8305800" y="6081107"/>
            <a:ext cx="702972" cy="707886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5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18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44</cp:revision>
  <dcterms:created xsi:type="dcterms:W3CDTF">2011-09-14T23:22:57Z</dcterms:created>
  <dcterms:modified xsi:type="dcterms:W3CDTF">2011-12-07T11:54:06Z</dcterms:modified>
</cp:coreProperties>
</file>